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74" d="100"/>
          <a:sy n="174" d="100"/>
        </p:scale>
        <p:origin x="200" y="2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lorent AMATORE" userId="b41e0889113a7fc4" providerId="LiveId" clId="{FCE5B78C-E57F-4D51-A3AE-000E9A30AF18}"/>
    <pc:docChg chg="custSel addSld delSld modSld">
      <pc:chgData name="Florent AMATORE" userId="b41e0889113a7fc4" providerId="LiveId" clId="{FCE5B78C-E57F-4D51-A3AE-000E9A30AF18}" dt="2023-06-12T03:19:10.512" v="1923" actId="47"/>
      <pc:docMkLst>
        <pc:docMk/>
      </pc:docMkLst>
      <pc:sldChg chg="modSp mod">
        <pc:chgData name="Florent AMATORE" userId="b41e0889113a7fc4" providerId="LiveId" clId="{FCE5B78C-E57F-4D51-A3AE-000E9A30AF18}" dt="2023-06-04T21:55:10.960" v="66" actId="20577"/>
        <pc:sldMkLst>
          <pc:docMk/>
          <pc:sldMk cId="4253021415" sldId="256"/>
        </pc:sldMkLst>
        <pc:spChg chg="mod">
          <ac:chgData name="Florent AMATORE" userId="b41e0889113a7fc4" providerId="LiveId" clId="{FCE5B78C-E57F-4D51-A3AE-000E9A30AF18}" dt="2023-06-04T21:55:10.960" v="66" actId="20577"/>
          <ac:spMkLst>
            <pc:docMk/>
            <pc:sldMk cId="4253021415" sldId="256"/>
            <ac:spMk id="5" creationId="{6C76B2DA-FEBF-8BAB-18A1-A121D65B72EE}"/>
          </ac:spMkLst>
        </pc:spChg>
      </pc:sldChg>
      <pc:sldChg chg="modSp add mod">
        <pc:chgData name="Florent AMATORE" userId="b41e0889113a7fc4" providerId="LiveId" clId="{FCE5B78C-E57F-4D51-A3AE-000E9A30AF18}" dt="2023-06-09T00:32:48.053" v="703" actId="20577"/>
        <pc:sldMkLst>
          <pc:docMk/>
          <pc:sldMk cId="3906750442" sldId="257"/>
        </pc:sldMkLst>
        <pc:spChg chg="mod">
          <ac:chgData name="Florent AMATORE" userId="b41e0889113a7fc4" providerId="LiveId" clId="{FCE5B78C-E57F-4D51-A3AE-000E9A30AF18}" dt="2023-06-09T00:32:48.053" v="703" actId="20577"/>
          <ac:spMkLst>
            <pc:docMk/>
            <pc:sldMk cId="3906750442" sldId="257"/>
            <ac:spMk id="5" creationId="{6C76B2DA-FEBF-8BAB-18A1-A121D65B72EE}"/>
          </ac:spMkLst>
        </pc:spChg>
      </pc:sldChg>
      <pc:sldChg chg="modSp add mod">
        <pc:chgData name="Florent AMATORE" userId="b41e0889113a7fc4" providerId="LiveId" clId="{FCE5B78C-E57F-4D51-A3AE-000E9A30AF18}" dt="2023-06-09T03:23:26.235" v="1809" actId="20577"/>
        <pc:sldMkLst>
          <pc:docMk/>
          <pc:sldMk cId="2010946021" sldId="258"/>
        </pc:sldMkLst>
        <pc:spChg chg="mod">
          <ac:chgData name="Florent AMATORE" userId="b41e0889113a7fc4" providerId="LiveId" clId="{FCE5B78C-E57F-4D51-A3AE-000E9A30AF18}" dt="2023-06-09T03:23:26.235" v="1809" actId="20577"/>
          <ac:spMkLst>
            <pc:docMk/>
            <pc:sldMk cId="2010946021" sldId="258"/>
            <ac:spMk id="5" creationId="{6C76B2DA-FEBF-8BAB-18A1-A121D65B72EE}"/>
          </ac:spMkLst>
        </pc:spChg>
      </pc:sldChg>
      <pc:sldChg chg="modSp add mod">
        <pc:chgData name="Florent AMATORE" userId="b41e0889113a7fc4" providerId="LiveId" clId="{FCE5B78C-E57F-4D51-A3AE-000E9A30AF18}" dt="2023-06-12T01:03:20.368" v="1875" actId="20577"/>
        <pc:sldMkLst>
          <pc:docMk/>
          <pc:sldMk cId="673962115" sldId="259"/>
        </pc:sldMkLst>
        <pc:spChg chg="mod">
          <ac:chgData name="Florent AMATORE" userId="b41e0889113a7fc4" providerId="LiveId" clId="{FCE5B78C-E57F-4D51-A3AE-000E9A30AF18}" dt="2023-06-12T01:03:20.368" v="1875" actId="20577"/>
          <ac:spMkLst>
            <pc:docMk/>
            <pc:sldMk cId="673962115" sldId="259"/>
            <ac:spMk id="5" creationId="{6C76B2DA-FEBF-8BAB-18A1-A121D65B72EE}"/>
          </ac:spMkLst>
        </pc:spChg>
      </pc:sldChg>
      <pc:sldChg chg="addSp delSp modSp new del mod">
        <pc:chgData name="Florent AMATORE" userId="b41e0889113a7fc4" providerId="LiveId" clId="{FCE5B78C-E57F-4D51-A3AE-000E9A30AF18}" dt="2023-06-12T03:19:10.512" v="1923" actId="47"/>
        <pc:sldMkLst>
          <pc:docMk/>
          <pc:sldMk cId="3196277550" sldId="260"/>
        </pc:sldMkLst>
        <pc:spChg chg="del">
          <ac:chgData name="Florent AMATORE" userId="b41e0889113a7fc4" providerId="LiveId" clId="{FCE5B78C-E57F-4D51-A3AE-000E9A30AF18}" dt="2023-06-12T01:33:17.980" v="1877" actId="478"/>
          <ac:spMkLst>
            <pc:docMk/>
            <pc:sldMk cId="3196277550" sldId="260"/>
            <ac:spMk id="2" creationId="{38EBF124-307E-3AD7-D212-AAD81EEC0748}"/>
          </ac:spMkLst>
        </pc:spChg>
        <pc:spChg chg="del">
          <ac:chgData name="Florent AMATORE" userId="b41e0889113a7fc4" providerId="LiveId" clId="{FCE5B78C-E57F-4D51-A3AE-000E9A30AF18}" dt="2023-06-12T01:33:18.599" v="1878" actId="478"/>
          <ac:spMkLst>
            <pc:docMk/>
            <pc:sldMk cId="3196277550" sldId="260"/>
            <ac:spMk id="3" creationId="{BEEE604E-17B0-F592-46D2-606BFF082BC1}"/>
          </ac:spMkLst>
        </pc:spChg>
        <pc:grpChg chg="add mod">
          <ac:chgData name="Florent AMATORE" userId="b41e0889113a7fc4" providerId="LiveId" clId="{FCE5B78C-E57F-4D51-A3AE-000E9A30AF18}" dt="2023-06-12T01:34:26.897" v="1894" actId="164"/>
          <ac:grpSpMkLst>
            <pc:docMk/>
            <pc:sldMk cId="3196277550" sldId="260"/>
            <ac:grpSpMk id="8" creationId="{DE68BD2A-DE6B-EEF2-2925-98083FF411B5}"/>
          </ac:grpSpMkLst>
        </pc:grpChg>
        <pc:picChg chg="add mod modCrop">
          <ac:chgData name="Florent AMATORE" userId="b41e0889113a7fc4" providerId="LiveId" clId="{FCE5B78C-E57F-4D51-A3AE-000E9A30AF18}" dt="2023-06-12T01:34:26.897" v="1894" actId="164"/>
          <ac:picMkLst>
            <pc:docMk/>
            <pc:sldMk cId="3196277550" sldId="260"/>
            <ac:picMk id="5" creationId="{70D25725-AF2B-8753-E1DA-4ADF39A6F3C4}"/>
          </ac:picMkLst>
        </pc:picChg>
        <pc:picChg chg="add mod modCrop">
          <ac:chgData name="Florent AMATORE" userId="b41e0889113a7fc4" providerId="LiveId" clId="{FCE5B78C-E57F-4D51-A3AE-000E9A30AF18}" dt="2023-06-12T01:34:26.897" v="1894" actId="164"/>
          <ac:picMkLst>
            <pc:docMk/>
            <pc:sldMk cId="3196277550" sldId="260"/>
            <ac:picMk id="7" creationId="{BD71469B-0F39-AA36-4A61-76949A206F8B}"/>
          </ac:picMkLst>
        </pc:picChg>
      </pc:sldChg>
      <pc:sldChg chg="addSp delSp modSp new del mod">
        <pc:chgData name="Florent AMATORE" userId="b41e0889113a7fc4" providerId="LiveId" clId="{FCE5B78C-E57F-4D51-A3AE-000E9A30AF18}" dt="2023-06-12T03:19:10.512" v="1923" actId="47"/>
        <pc:sldMkLst>
          <pc:docMk/>
          <pc:sldMk cId="1124724508" sldId="261"/>
        </pc:sldMkLst>
        <pc:spChg chg="del">
          <ac:chgData name="Florent AMATORE" userId="b41e0889113a7fc4" providerId="LiveId" clId="{FCE5B78C-E57F-4D51-A3AE-000E9A30AF18}" dt="2023-06-12T01:42:39.933" v="1896" actId="478"/>
          <ac:spMkLst>
            <pc:docMk/>
            <pc:sldMk cId="1124724508" sldId="261"/>
            <ac:spMk id="2" creationId="{6227F609-DEE9-82A0-071F-44F80E73A42D}"/>
          </ac:spMkLst>
        </pc:spChg>
        <pc:spChg chg="del">
          <ac:chgData name="Florent AMATORE" userId="b41e0889113a7fc4" providerId="LiveId" clId="{FCE5B78C-E57F-4D51-A3AE-000E9A30AF18}" dt="2023-06-12T01:42:40.770" v="1897" actId="478"/>
          <ac:spMkLst>
            <pc:docMk/>
            <pc:sldMk cId="1124724508" sldId="261"/>
            <ac:spMk id="3" creationId="{1EF5CA7C-C845-7D62-4325-8233D5B67D38}"/>
          </ac:spMkLst>
        </pc:spChg>
        <pc:grpChg chg="add mod">
          <ac:chgData name="Florent AMATORE" userId="b41e0889113a7fc4" providerId="LiveId" clId="{FCE5B78C-E57F-4D51-A3AE-000E9A30AF18}" dt="2023-06-12T01:43:10.743" v="1908" actId="164"/>
          <ac:grpSpMkLst>
            <pc:docMk/>
            <pc:sldMk cId="1124724508" sldId="261"/>
            <ac:grpSpMk id="8" creationId="{CFB22C42-322C-788A-C44E-C71D6590957F}"/>
          </ac:grpSpMkLst>
        </pc:grpChg>
        <pc:picChg chg="add mod">
          <ac:chgData name="Florent AMATORE" userId="b41e0889113a7fc4" providerId="LiveId" clId="{FCE5B78C-E57F-4D51-A3AE-000E9A30AF18}" dt="2023-06-12T01:43:10.743" v="1908" actId="164"/>
          <ac:picMkLst>
            <pc:docMk/>
            <pc:sldMk cId="1124724508" sldId="261"/>
            <ac:picMk id="5" creationId="{AD8A887A-0ED7-9168-8A76-35E3ED43F416}"/>
          </ac:picMkLst>
        </pc:picChg>
        <pc:picChg chg="add mod modCrop">
          <ac:chgData name="Florent AMATORE" userId="b41e0889113a7fc4" providerId="LiveId" clId="{FCE5B78C-E57F-4D51-A3AE-000E9A30AF18}" dt="2023-06-12T01:43:10.743" v="1908" actId="164"/>
          <ac:picMkLst>
            <pc:docMk/>
            <pc:sldMk cId="1124724508" sldId="261"/>
            <ac:picMk id="7" creationId="{C9CAF7C0-EE65-932C-BE1F-231A3E062854}"/>
          </ac:picMkLst>
        </pc:picChg>
      </pc:sldChg>
      <pc:sldChg chg="addSp delSp modSp new del mod">
        <pc:chgData name="Florent AMATORE" userId="b41e0889113a7fc4" providerId="LiveId" clId="{FCE5B78C-E57F-4D51-A3AE-000E9A30AF18}" dt="2023-06-12T03:19:10.512" v="1923" actId="47"/>
        <pc:sldMkLst>
          <pc:docMk/>
          <pc:sldMk cId="3763250867" sldId="262"/>
        </pc:sldMkLst>
        <pc:spChg chg="del">
          <ac:chgData name="Florent AMATORE" userId="b41e0889113a7fc4" providerId="LiveId" clId="{FCE5B78C-E57F-4D51-A3AE-000E9A30AF18}" dt="2023-06-12T02:05:23.120" v="1910" actId="478"/>
          <ac:spMkLst>
            <pc:docMk/>
            <pc:sldMk cId="3763250867" sldId="262"/>
            <ac:spMk id="2" creationId="{CB356CC1-6D1D-5A48-955B-A1883BF66647}"/>
          </ac:spMkLst>
        </pc:spChg>
        <pc:spChg chg="del">
          <ac:chgData name="Florent AMATORE" userId="b41e0889113a7fc4" providerId="LiveId" clId="{FCE5B78C-E57F-4D51-A3AE-000E9A30AF18}" dt="2023-06-12T02:05:24.175" v="1911" actId="478"/>
          <ac:spMkLst>
            <pc:docMk/>
            <pc:sldMk cId="3763250867" sldId="262"/>
            <ac:spMk id="3" creationId="{04894C88-493A-A0FA-4FA9-F5C0E6E2B83E}"/>
          </ac:spMkLst>
        </pc:spChg>
        <pc:spChg chg="add mod">
          <ac:chgData name="Florent AMATORE" userId="b41e0889113a7fc4" providerId="LiveId" clId="{FCE5B78C-E57F-4D51-A3AE-000E9A30AF18}" dt="2023-06-12T02:06:03.237" v="1922" actId="164"/>
          <ac:spMkLst>
            <pc:docMk/>
            <pc:sldMk cId="3763250867" sldId="262"/>
            <ac:spMk id="6" creationId="{AF086CC7-8A76-0E5E-58AB-1BFBC544EE19}"/>
          </ac:spMkLst>
        </pc:spChg>
        <pc:grpChg chg="add mod">
          <ac:chgData name="Florent AMATORE" userId="b41e0889113a7fc4" providerId="LiveId" clId="{FCE5B78C-E57F-4D51-A3AE-000E9A30AF18}" dt="2023-06-12T02:06:03.237" v="1922" actId="164"/>
          <ac:grpSpMkLst>
            <pc:docMk/>
            <pc:sldMk cId="3763250867" sldId="262"/>
            <ac:grpSpMk id="7" creationId="{CC560BE4-C90A-7727-5317-319C1C4719A5}"/>
          </ac:grpSpMkLst>
        </pc:grpChg>
        <pc:picChg chg="add mod modCrop">
          <ac:chgData name="Florent AMATORE" userId="b41e0889113a7fc4" providerId="LiveId" clId="{FCE5B78C-E57F-4D51-A3AE-000E9A30AF18}" dt="2023-06-12T02:06:03.237" v="1922" actId="164"/>
          <ac:picMkLst>
            <pc:docMk/>
            <pc:sldMk cId="3763250867" sldId="262"/>
            <ac:picMk id="5" creationId="{F1C1989C-2FE0-C2D3-8090-482470E3554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A52FBF-8B31-5366-B0CF-4FE97626AF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369D408-5654-4D89-FAF9-F78A4F0D4E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B4B88EA-C77D-56D2-02BD-2FA853F3B3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C7135-7635-4CCF-ABAC-151366DDD06F}" type="datetimeFigureOut">
              <a:rPr lang="fr-FR" smtClean="0"/>
              <a:t>27/07/2023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8C49F43-22A1-3B9E-6B86-E986263D70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D25058-EB7C-FBED-B7A4-6F26F286B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E215D-1CA6-4026-8A75-F6499818D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0624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97E12B-1A2B-FB60-286F-FFE70097A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9911DD0-2F29-F0F8-A619-26796A670A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E61A125-8A70-0E5F-F432-CCA4C303CA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C7135-7635-4CCF-ABAC-151366DDD06F}" type="datetimeFigureOut">
              <a:rPr lang="fr-FR" smtClean="0"/>
              <a:t>27/07/2023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1761851-A4FA-F9EE-A29A-D41D82309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8AE99C0-F4BA-28F7-05A9-3ED0393BA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E215D-1CA6-4026-8A75-F6499818D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6197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6BBF299-B1A9-65F2-AF13-082A7F62A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8324E37-2686-15ED-C321-4CD1CF40C3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4539C35-E714-C496-6CE3-22F295BDC5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C7135-7635-4CCF-ABAC-151366DDD06F}" type="datetimeFigureOut">
              <a:rPr lang="fr-FR" smtClean="0"/>
              <a:t>27/07/2023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36F01FA-B0BD-7CC7-9104-13407CBE4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9058A05-6560-CBEC-A71B-0936151AC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E215D-1CA6-4026-8A75-F6499818D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5740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C296B4-99EF-BD5A-5732-821A848D2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F498392-BD19-69D7-3E41-EC6BA2A6A0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26CBCAC-3B30-DEDF-CC27-000CDF0CA4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82B93D0-1796-88E2-B793-8E36FBAA8B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C7135-7635-4CCF-ABAC-151366DDD06F}" type="datetimeFigureOut">
              <a:rPr lang="fr-FR" smtClean="0"/>
              <a:t>27/07/2023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E70D326-DB30-3583-1F6B-FC6A8699A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D8845D4-629E-84BF-3A31-4D7D607E8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E215D-1CA6-4026-8A75-F6499818D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74131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60CE40-B465-3D68-A775-940FF1CE6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D15CC95-6B42-E5D5-BF64-385C8B529C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BA7FB09-57E7-FB88-8F86-E07DBEE776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8673259-9835-D7DF-EF10-689746ADEF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B152286-41E2-C509-3AE5-1E0B209455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563867E-84EF-0295-1391-C64CED7F2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C7135-7635-4CCF-ABAC-151366DDD06F}" type="datetimeFigureOut">
              <a:rPr lang="fr-FR" smtClean="0"/>
              <a:t>27/07/2023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0FC5221-B40D-FC96-D04C-66911D735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AEBF6F0-A52C-3ABD-2060-7ABD75A29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E215D-1CA6-4026-8A75-F6499818D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51959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42D53A-195D-961A-9BF2-E977A04E9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E1D8CB7-AA38-C6D5-E497-44BF3B36E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C7135-7635-4CCF-ABAC-151366DDD06F}" type="datetimeFigureOut">
              <a:rPr lang="fr-FR" smtClean="0"/>
              <a:t>27/07/2023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3FAABBA-504B-C49E-FA69-34C0FCE02F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80D7909-8773-E0EC-EED1-803F13460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E215D-1CA6-4026-8A75-F6499818D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2985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009DF04-4113-3A0B-AB64-B54DF56B6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C7135-7635-4CCF-ABAC-151366DDD06F}" type="datetimeFigureOut">
              <a:rPr lang="fr-FR" smtClean="0"/>
              <a:t>27/07/2023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F761BEE-F5D7-99AA-A355-0B8E24B80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D52BB43-B56B-6FF6-BE37-A526EBD3B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E215D-1CA6-4026-8A75-F6499818D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0115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936DD8-C4DE-0471-CF95-5AC0653F5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7D1BFB4-DCC0-5ED6-6142-03DF5C4485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B8DD629-D982-5E29-4E1D-D82815A0FF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E7A534D-8BA1-D7E1-46A5-BBE20BC62E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C7135-7635-4CCF-ABAC-151366DDD06F}" type="datetimeFigureOut">
              <a:rPr lang="fr-FR" smtClean="0"/>
              <a:t>27/07/2023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2D52255-F791-2B9F-C78A-96ADB9527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D1F475D-6539-D470-80D6-EE418EDD7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E215D-1CA6-4026-8A75-F6499818D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0418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380F9C-641B-30DC-4CE8-7D15129D17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C542206D-2B17-B0B4-BDD6-E8001AD01E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53E2919-04CC-D533-E41A-B52EEE49C7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50A16E9-BFDD-CF02-AD00-BEAF845DF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C7135-7635-4CCF-ABAC-151366DDD06F}" type="datetimeFigureOut">
              <a:rPr lang="fr-FR" smtClean="0"/>
              <a:t>27/07/2023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06609B3-8B7F-615C-792B-1BE99A745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4DB48CD-9981-D7D4-19D1-6F52B8827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E215D-1CA6-4026-8A75-F6499818D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4091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DD5350-4414-B0AE-2EF9-23DEAC0CA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D61BFA2-A69B-784C-D68E-928A7E8693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1FAF062-DA5D-E3B8-DEA5-2A3681E44F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C7135-7635-4CCF-ABAC-151366DDD06F}" type="datetimeFigureOut">
              <a:rPr lang="fr-FR" smtClean="0"/>
              <a:t>27/07/2023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670E67E-107A-4122-0CA5-C17EA38EE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946956D-92DD-7875-3CBE-3ECA10348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E215D-1CA6-4026-8A75-F6499818D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80701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1A0BF4E-815C-38A6-C243-2A99EEE56D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B58AD67-D8A6-CC48-10FD-08A1E62245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C341F8E-3DD7-029C-3EE6-0876B3AF2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C7135-7635-4CCF-ABAC-151366DDD06F}" type="datetimeFigureOut">
              <a:rPr lang="fr-FR" smtClean="0"/>
              <a:t>27/07/2023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634FC4B-FB1C-B862-7881-31A151AEC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4240652-3FA2-443B-221E-3B5120EEC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E215D-1CA6-4026-8A75-F6499818D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7692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E2C94ED-5176-7103-A3A2-D960E71288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38EEF54-4C2D-FBF5-BB05-FC2549B055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B34D671-7820-4B6B-3ACC-2ED01DDAB5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CC7135-7635-4CCF-ABAC-151366DDD06F}" type="datetimeFigureOut">
              <a:rPr lang="fr-FR" smtClean="0"/>
              <a:t>27/07/2023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ABEADA8-1F5D-17CA-C7F2-1A845F97EA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AA6D94B-359F-B757-81C9-3DDC19442D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DE215D-1CA6-4026-8A75-F6499818D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6129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6C76B2DA-FEBF-8BAB-18A1-A121D65B72EE}"/>
              </a:ext>
            </a:extLst>
          </p:cNvPr>
          <p:cNvSpPr txBox="1"/>
          <p:nvPr/>
        </p:nvSpPr>
        <p:spPr>
          <a:xfrm>
            <a:off x="955963" y="712986"/>
            <a:ext cx="10404764" cy="273921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u="sng" dirty="0"/>
              <a:t>Résultats du laboratoire</a:t>
            </a:r>
          </a:p>
          <a:p>
            <a:endParaRPr lang="fr-FR" dirty="0"/>
          </a:p>
          <a:p>
            <a:r>
              <a:rPr lang="fr-FR" b="1" dirty="0"/>
              <a:t>Natrémie	</a:t>
            </a:r>
            <a:r>
              <a:rPr lang="fr-FR" dirty="0"/>
              <a:t>	137 </a:t>
            </a:r>
            <a:r>
              <a:rPr lang="fr-FR" dirty="0" err="1"/>
              <a:t>mmol</a:t>
            </a:r>
            <a:r>
              <a:rPr lang="fr-FR" dirty="0"/>
              <a:t>/L	(135–145)</a:t>
            </a:r>
          </a:p>
          <a:p>
            <a:r>
              <a:rPr lang="fr-FR" b="1" dirty="0"/>
              <a:t>Potassium</a:t>
            </a:r>
            <a:r>
              <a:rPr lang="fr-FR" dirty="0"/>
              <a:t>	4,2 </a:t>
            </a:r>
            <a:r>
              <a:rPr lang="fr-FR" dirty="0" err="1"/>
              <a:t>mmol</a:t>
            </a:r>
            <a:r>
              <a:rPr lang="fr-FR" dirty="0"/>
              <a:t>/L	(3,4–5,1)</a:t>
            </a:r>
          </a:p>
          <a:p>
            <a:r>
              <a:rPr lang="fr-FR" b="1" dirty="0"/>
              <a:t>Bicarbonates</a:t>
            </a:r>
            <a:r>
              <a:rPr lang="fr-FR" dirty="0"/>
              <a:t>	25 </a:t>
            </a:r>
            <a:r>
              <a:rPr lang="fr-FR" dirty="0" err="1"/>
              <a:t>mmol</a:t>
            </a:r>
            <a:r>
              <a:rPr lang="fr-FR" dirty="0"/>
              <a:t>/L	(23–30)</a:t>
            </a:r>
          </a:p>
          <a:p>
            <a:r>
              <a:rPr lang="fr-FR" b="1" dirty="0" err="1"/>
              <a:t>Créatinine</a:t>
            </a:r>
            <a:r>
              <a:rPr lang="fr-FR" dirty="0"/>
              <a:t>	56 µmol/L	(49–90)</a:t>
            </a:r>
          </a:p>
          <a:p>
            <a:r>
              <a:rPr lang="fr-FR" b="1" dirty="0"/>
              <a:t>CKD-EPI</a:t>
            </a:r>
            <a:r>
              <a:rPr lang="fr-FR" b="1" baseline="30000" dirty="0"/>
              <a:t>*</a:t>
            </a:r>
            <a:r>
              <a:rPr lang="fr-FR" b="1" dirty="0"/>
              <a:t>	</a:t>
            </a:r>
            <a:r>
              <a:rPr lang="fr-FR" dirty="0"/>
              <a:t>	90 </a:t>
            </a:r>
            <a:r>
              <a:rPr lang="fr-FR" dirty="0" err="1"/>
              <a:t>mL</a:t>
            </a:r>
            <a:r>
              <a:rPr lang="fr-FR" dirty="0"/>
              <a:t>/min	(&gt; 90,0)</a:t>
            </a:r>
          </a:p>
          <a:p>
            <a:r>
              <a:rPr lang="fr-FR" b="1" dirty="0"/>
              <a:t>Glycémie	</a:t>
            </a:r>
            <a:r>
              <a:rPr lang="fr-FR" dirty="0"/>
              <a:t>	2,63 g/L		(0,72–1,07) / 14,5 </a:t>
            </a:r>
            <a:r>
              <a:rPr lang="fr-FR" dirty="0" err="1"/>
              <a:t>mmol</a:t>
            </a:r>
            <a:r>
              <a:rPr lang="fr-FR" dirty="0"/>
              <a:t>/L (4–5,9)</a:t>
            </a:r>
          </a:p>
          <a:p>
            <a:endParaRPr lang="fr-FR" dirty="0"/>
          </a:p>
          <a:p>
            <a:r>
              <a:rPr lang="fr-FR" sz="1000" baseline="30000" dirty="0"/>
              <a:t>*</a:t>
            </a:r>
            <a:r>
              <a:rPr lang="fr-FR" sz="1000" dirty="0"/>
              <a:t> </a:t>
            </a:r>
            <a:r>
              <a:rPr lang="fr-FR" sz="1000" i="1" dirty="0" err="1"/>
              <a:t>Chronic</a:t>
            </a:r>
            <a:r>
              <a:rPr lang="fr-FR" sz="1000" i="1" dirty="0"/>
              <a:t> </a:t>
            </a:r>
            <a:r>
              <a:rPr lang="fr-FR" sz="1000" i="1" dirty="0" err="1"/>
              <a:t>Kidney</a:t>
            </a:r>
            <a:r>
              <a:rPr lang="fr-FR" sz="1000" i="1" dirty="0"/>
              <a:t> </a:t>
            </a:r>
            <a:r>
              <a:rPr lang="fr-FR" sz="1000" i="1" dirty="0" err="1"/>
              <a:t>Disease</a:t>
            </a:r>
            <a:r>
              <a:rPr lang="fr-FR" sz="1000" i="1" dirty="0"/>
              <a:t> – </a:t>
            </a:r>
            <a:r>
              <a:rPr lang="fr-FR" sz="1000" i="1" dirty="0" err="1"/>
              <a:t>Epidemiology</a:t>
            </a:r>
            <a:r>
              <a:rPr lang="fr-FR" sz="1000" i="1" dirty="0"/>
              <a:t> Collaboration </a:t>
            </a:r>
          </a:p>
        </p:txBody>
      </p:sp>
    </p:spTree>
    <p:extLst>
      <p:ext uri="{BB962C8B-B14F-4D97-AF65-F5344CB8AC3E}">
        <p14:creationId xmlns:p14="http://schemas.microsoft.com/office/powerpoint/2010/main" val="425302141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873</TotalTime>
  <Words>84</Words>
  <Application>Microsoft Macintosh PowerPoint</Application>
  <PresentationFormat>Grand écran</PresentationFormat>
  <Paragraphs>10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Florent AMATORE</dc:creator>
  <cp:lastModifiedBy>Valentine Rp</cp:lastModifiedBy>
  <cp:revision>5</cp:revision>
  <dcterms:created xsi:type="dcterms:W3CDTF">2023-06-04T14:39:05Z</dcterms:created>
  <dcterms:modified xsi:type="dcterms:W3CDTF">2023-07-27T07:42:53Z</dcterms:modified>
</cp:coreProperties>
</file>